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5D2365-8A21-4940-8051-4A831B59C9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98254CE-78CC-4BBB-BB38-4747DCE521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5F3D55-31A2-49A8-A78C-942E96591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96B0-6B5E-4DD4-85DA-3307B90BACA8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2AF042-15AB-42F3-A57F-374249EE2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FBDBDD-DA37-44D4-8823-CBC263F78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924A-6326-4791-BE6A-5FC5780FE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4689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D173CC-4ADC-48F9-9BA2-6598D38D2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CF57C5-3D17-4F83-9A67-E432E42D72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A0DB7F-C0F9-4BFB-BF73-D8FA53010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96B0-6B5E-4DD4-85DA-3307B90BACA8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5D0BC9-3EC3-43BC-A9E2-EE5A86D32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3F9395-85F2-4848-AE2E-36A402D21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924A-6326-4791-BE6A-5FC5780FE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0890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72C32C9-2960-4CDA-A089-81C52A8B7F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04683F0-BE8D-4F52-BE4C-91A31C9388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AF3D6C-BEF6-4F35-98AF-7487D57F9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96B0-6B5E-4DD4-85DA-3307B90BACA8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53C6EC-7960-42AB-8F48-4FD517F89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E55596-5F38-46B3-AB8D-E46F28D5D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924A-6326-4791-BE6A-5FC5780FE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1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BE6FF8-3A38-404A-AC88-F87D48E68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31889B-1566-43FE-9976-C058015BD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53ED58-1CFC-411C-AEF9-AB026838F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96B0-6B5E-4DD4-85DA-3307B90BACA8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A4DF6A-1ED4-47C0-A9ED-D90FADD26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3F82C3-4442-49CE-9800-E33BAC77C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924A-6326-4791-BE6A-5FC5780FE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41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47B1CA-D649-43C9-A4D6-0F9804679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8E7940B-CA6C-452A-A23C-EFDD7EDA9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2828C6-8B93-43CD-8787-AEF8C7CAF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96B0-6B5E-4DD4-85DA-3307B90BACA8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DB17C8-D895-4A07-B8C4-47DEEAB36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390BA0-67C5-42D4-AD44-FDDD1BABD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924A-6326-4791-BE6A-5FC5780FE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00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2CFCF3-1842-44D2-B16C-E24E46D87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562467-D171-4AA7-8FEF-3EE61C83D2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C975AF-DDE1-4CBC-97DB-C550C47FF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0B211BF-E725-4662-ACC2-D30B83C5D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96B0-6B5E-4DD4-85DA-3307B90BACA8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139627B-08C5-422F-B75F-ED8C7543C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8F4DE5-FFA8-41C9-8931-F6E74ABD4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924A-6326-4791-BE6A-5FC5780FE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5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A42995-0ABC-4A61-9DA3-A31DE7914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ED7A0B8-ADDE-4532-BA8F-4F1896B80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D287F75-0783-4F52-87CC-E4BBC21A1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91A092-197F-466D-9358-0BE22B1875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DCCD2C9-9FAD-4A10-BCD9-9057990FC3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4B564EF-AD5D-477A-9C47-9ADF72F1F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96B0-6B5E-4DD4-85DA-3307B90BACA8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395AB61-CBEB-4E47-9CD6-D349A645B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DD5E03B-9964-4160-B420-79B659A6C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924A-6326-4791-BE6A-5FC5780FE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682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851F84-2993-425F-98A3-52F7071A8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CB297D1-6A27-43D7-8A67-BF7DE7FC1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96B0-6B5E-4DD4-85DA-3307B90BACA8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6FF6441-FBBE-4914-9857-B67DE49D9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C60E4BE-D295-407B-B030-FB9D96B63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924A-6326-4791-BE6A-5FC5780FE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020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02FE0BD-A680-44C7-BAE9-EC4D5C10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96B0-6B5E-4DD4-85DA-3307B90BACA8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087376-4E20-4F27-BD09-580E26603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B4857FA-772F-4556-A789-0AB398AB1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924A-6326-4791-BE6A-5FC5780FE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10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8B8F45-2404-4D7F-9C66-8A603404E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106847-78A7-4277-8270-161A56D96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CE0319-D89B-4B2D-A3F9-5EC2A783EE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029E8F7-13BB-481D-83A8-A2AEF648D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96B0-6B5E-4DD4-85DA-3307B90BACA8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23C7B4A-2718-4296-ABC3-0821DE198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D4F7E1-ED75-4780-A240-2DE1E5681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924A-6326-4791-BE6A-5FC5780FE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300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252F28-AF93-4A79-8208-9C06CE478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C7A86A3-1D12-4A1B-8C03-3B34709E79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B31210-91C7-4DC6-9787-3B9E8226E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9D9C772-69FE-4E7A-A900-E7145A31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96B0-6B5E-4DD4-85DA-3307B90BACA8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5415AC-BC65-4071-A940-1C1027BCB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635BF88-5CDC-467B-A84C-B1173C41D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924A-6326-4791-BE6A-5FC5780FE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7265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95B84E0-3C0B-4C68-BE0E-22356DEAD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69269B-F2C3-4174-8E90-280DFD1E8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2980C5-3305-4743-B7C3-8B908B36A0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896B0-6B5E-4DD4-85DA-3307B90BACA8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82E6EE-8577-4E3E-83E6-5147EFF8AF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8561B2-36D6-42DE-9CF4-0603149E71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E924A-6326-4791-BE6A-5FC5780FE3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37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fr/Parent-zen-Brigitte-Durruty/dp/2761940601" TargetMode="External"/><Relationship Id="rId2" Type="http://schemas.openxmlformats.org/officeDocument/2006/relationships/hyperlink" Target="mailto:catherine.schwennicke@prefrontality.be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l.facebook.com/l.php?u=http://prefrontality.be/&amp;h=ATMN0eGCBiVlj-1dUjHKjgXVnnZD4-cXDD1t1Xm4Rfg9n-FCPkWypforyedxRdpbJL1nXzvOmBBApBP1uopXsn5iSL8vcUS9STEVyAecz6zFKD8MZsSq_zxt-3v7UPhML9_YKQgE&amp;enc=AZMO2qz-uqOZcz4vcGrsiuNH_rWi5b96juRKj3j7HNuzTUHzVmBqbEFxwdaxJxX-ZNqZrmslJW5MkxMfo308LmbOVkOV2HOrLByA8eefr8BjPQWW5fbuHA2-YBCTCRh6btFp7dQJIkTxH2YCToxwWn_TYS2BP2M3zNUmQGPn4WtHrzStonWJ84nyBVtmu81PxRGIgAaejZoAQmRRlxTR3ACL&amp;s=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08BA90F0-CB80-4C43-8E57-0CC770E98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61665"/>
            <a:ext cx="676339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Merci d’être venus assister à la conférence Parents Zen ce soir 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823E1F-3CA2-4BB4-9E01-165F8A9F9636}"/>
              </a:ext>
            </a:extLst>
          </p:cNvPr>
          <p:cNvSpPr/>
          <p:nvPr/>
        </p:nvSpPr>
        <p:spPr>
          <a:xfrm>
            <a:off x="1456834" y="2384398"/>
            <a:ext cx="86769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latin typeface="Arial" panose="020B0604020202020204" pitchFamily="34" charset="0"/>
              </a:rPr>
              <a:t>Voici les coordonnées de Catherine si vous souhaitez prendre contact avec elle :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u="sng" dirty="0">
                <a:latin typeface="Arial" panose="020B0604020202020204" pitchFamily="34" charset="0"/>
              </a:rPr>
              <a:t>Mail</a:t>
            </a:r>
            <a:r>
              <a:rPr lang="fr-FR" altLang="fr-FR" dirty="0">
                <a:latin typeface="Arial" panose="020B0604020202020204" pitchFamily="34" charset="0"/>
              </a:rPr>
              <a:t> : </a:t>
            </a:r>
            <a:r>
              <a:rPr lang="fr-FR" altLang="fr-FR" dirty="0">
                <a:solidFill>
                  <a:srgbClr val="1155CC"/>
                </a:solidFill>
                <a:latin typeface="Arial" panose="020B0604020202020204" pitchFamily="34" charset="0"/>
                <a:hlinkClick r:id="rId2"/>
              </a:rPr>
              <a:t>catherine.schwennicke@prefrontality.be</a:t>
            </a:r>
            <a:endParaRPr lang="fr-FR" altLang="fr-FR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u="sng" dirty="0">
                <a:solidFill>
                  <a:srgbClr val="1D2129"/>
                </a:solidFill>
                <a:latin typeface="Arial" panose="020B0604020202020204" pitchFamily="34" charset="0"/>
              </a:rPr>
              <a:t>Se procurer son livre </a:t>
            </a:r>
            <a:r>
              <a:rPr lang="fr-FR" altLang="fr-FR" dirty="0">
                <a:solidFill>
                  <a:srgbClr val="1D2129"/>
                </a:solidFill>
                <a:latin typeface="Arial" panose="020B0604020202020204" pitchFamily="34" charset="0"/>
              </a:rPr>
              <a:t>: </a:t>
            </a:r>
            <a:r>
              <a:rPr lang="fr-FR" altLang="fr-FR" dirty="0">
                <a:solidFill>
                  <a:srgbClr val="365899"/>
                </a:solidFill>
                <a:latin typeface="Arial" panose="020B0604020202020204" pitchFamily="34" charset="0"/>
                <a:hlinkClick r:id="rId3"/>
              </a:rPr>
              <a:t>https://www.amazon.fr/Parent-zen-Brigitte-</a:t>
            </a:r>
            <a:r>
              <a:rPr lang="fr-FR" altLang="fr-FR" dirty="0" err="1">
                <a:solidFill>
                  <a:srgbClr val="365899"/>
                </a:solidFill>
                <a:latin typeface="Arial" panose="020B0604020202020204" pitchFamily="34" charset="0"/>
                <a:hlinkClick r:id="rId3"/>
              </a:rPr>
              <a:t>Durr</a:t>
            </a:r>
            <a:r>
              <a:rPr lang="fr-FR" altLang="fr-FR" dirty="0">
                <a:solidFill>
                  <a:srgbClr val="365899"/>
                </a:solidFill>
                <a:latin typeface="Arial" panose="020B0604020202020204" pitchFamily="34" charset="0"/>
                <a:hlinkClick r:id="rId3"/>
              </a:rPr>
              <a:t>…/…/2761940601</a:t>
            </a:r>
            <a:br>
              <a:rPr lang="fr-FR" altLang="fr-FR" dirty="0">
                <a:solidFill>
                  <a:srgbClr val="1D2129"/>
                </a:solidFill>
                <a:latin typeface="Arial" panose="020B0604020202020204" pitchFamily="34" charset="0"/>
              </a:rPr>
            </a:br>
            <a:r>
              <a:rPr lang="fr-FR" altLang="fr-FR" u="sng" dirty="0">
                <a:solidFill>
                  <a:srgbClr val="1D2129"/>
                </a:solidFill>
                <a:latin typeface="Arial" panose="020B0604020202020204" pitchFamily="34" charset="0"/>
              </a:rPr>
              <a:t>Infos complémentaires</a:t>
            </a:r>
            <a:r>
              <a:rPr lang="fr-FR" altLang="fr-FR" dirty="0">
                <a:solidFill>
                  <a:srgbClr val="1D2129"/>
                </a:solidFill>
                <a:latin typeface="Arial" panose="020B0604020202020204" pitchFamily="34" charset="0"/>
              </a:rPr>
              <a:t> : </a:t>
            </a:r>
            <a:r>
              <a:rPr lang="fr-FR" altLang="fr-FR" dirty="0">
                <a:solidFill>
                  <a:srgbClr val="365899"/>
                </a:solidFill>
                <a:latin typeface="Arial" panose="020B0604020202020204" pitchFamily="34" charset="0"/>
                <a:hlinkClick r:id="rId4"/>
              </a:rPr>
              <a:t>http://prefrontality.be</a:t>
            </a:r>
            <a:endParaRPr lang="fr-FR" altLang="fr-F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07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1AC79469-06FD-4A8C-99B3-E444B68E95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537" y="38100"/>
            <a:ext cx="8162925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024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27DA8D20-5DAC-4D21-95D0-BA5178FBC2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33350"/>
            <a:ext cx="7924800" cy="659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657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9E1C2C04-4845-4084-829C-A972EE2343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448" y="0"/>
            <a:ext cx="84231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268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23F35E6A-DFF5-43C5-9E9D-F6CB2BBC92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500" y="0"/>
            <a:ext cx="8289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419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D25330E-9312-4B38-8793-97C6FC558A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217" y="0"/>
            <a:ext cx="81895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32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0FB49A48-FFAC-4A17-9BD9-BFCDDD0FE9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063" y="0"/>
            <a:ext cx="81638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932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9C31B77E-C599-4AC0-A33A-43BB8F7B4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221" y="0"/>
            <a:ext cx="86755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6028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25</Words>
  <Application>Microsoft Office PowerPoint</Application>
  <PresentationFormat>Grand écran</PresentationFormat>
  <Paragraphs>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Vanessa Martin</dc:creator>
  <cp:lastModifiedBy>Vanessa Martin</cp:lastModifiedBy>
  <cp:revision>3</cp:revision>
  <dcterms:created xsi:type="dcterms:W3CDTF">2017-09-14T21:09:24Z</dcterms:created>
  <dcterms:modified xsi:type="dcterms:W3CDTF">2017-09-15T07:22:53Z</dcterms:modified>
</cp:coreProperties>
</file>